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6"/>
  </p:handoutMasterIdLst>
  <p:sldIdLst>
    <p:sldId id="259" r:id="rId4"/>
  </p:sldIdLst>
  <p:sldSz cx="6479540" cy="11519535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DB3E7"/>
    <a:srgbClr val="4BBDED"/>
    <a:srgbClr val="4CBDEE"/>
    <a:srgbClr val="2987D5"/>
    <a:srgbClr val="36A16B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767"/>
        <p:guide pos="21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2561034" y="1143000"/>
            <a:ext cx="173593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37157" y="1536071"/>
            <a:ext cx="5208236" cy="431793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2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637157" y="5981002"/>
            <a:ext cx="5208236" cy="247343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00" spc="200"/>
            </a:lvl1pPr>
            <a:lvl2pPr marL="323850" indent="0" algn="ctr">
              <a:buNone/>
              <a:defRPr sz="1415"/>
            </a:lvl2pPr>
            <a:lvl3pPr marL="647700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3735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323362" y="1300217"/>
            <a:ext cx="5832000" cy="92103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637157" y="4027652"/>
            <a:ext cx="5208236" cy="185659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25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637157" y="5981002"/>
            <a:ext cx="5208236" cy="84665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7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637157" y="1536071"/>
            <a:ext cx="5208236" cy="431793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25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637157" y="5981002"/>
            <a:ext cx="5208236" cy="247343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00" spc="200"/>
            </a:lvl1pPr>
            <a:lvl2pPr marL="323850" indent="0" algn="ctr">
              <a:buNone/>
              <a:defRPr sz="1415"/>
            </a:lvl2pPr>
            <a:lvl3pPr marL="647700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3735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323362" y="2503675"/>
            <a:ext cx="5830087" cy="799482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  <p:custDataLst>
              <p:tags r:id="rId2"/>
            </p:custDataLst>
          </p:nvPr>
        </p:nvSpPr>
        <p:spPr>
          <a:xfrm>
            <a:off x="1058102" y="6464804"/>
            <a:ext cx="4129087" cy="128812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1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1058102" y="7752927"/>
            <a:ext cx="4129087" cy="145745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2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385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2pPr>
            <a:lvl3pPr marL="64770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37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323362" y="2521818"/>
            <a:ext cx="2751449" cy="797668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3407740" y="2521818"/>
            <a:ext cx="2751449" cy="797668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323362" y="2358535"/>
            <a:ext cx="2839465" cy="69546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3850" indent="0">
              <a:buNone/>
              <a:defRPr sz="1415" b="1"/>
            </a:lvl2pPr>
            <a:lvl3pPr marL="647700" indent="0">
              <a:buNone/>
              <a:defRPr sz="1275" b="1"/>
            </a:lvl3pPr>
            <a:lvl4pPr marL="972185" indent="0">
              <a:buNone/>
              <a:defRPr sz="1135" b="1"/>
            </a:lvl4pPr>
            <a:lvl5pPr marL="1296035" indent="0">
              <a:buNone/>
              <a:defRPr sz="1135" b="1"/>
            </a:lvl5pPr>
            <a:lvl6pPr marL="1619885" indent="0">
              <a:buNone/>
              <a:defRPr sz="1135" b="1"/>
            </a:lvl6pPr>
            <a:lvl7pPr marL="1943735" indent="0">
              <a:buNone/>
              <a:defRPr sz="1135" b="1"/>
            </a:lvl7pPr>
            <a:lvl8pPr marL="2268220" indent="0">
              <a:buNone/>
              <a:defRPr sz="1135" b="1"/>
            </a:lvl8pPr>
            <a:lvl9pPr marL="2592070" indent="0">
              <a:buNone/>
              <a:defRPr sz="113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323362" y="3114476"/>
            <a:ext cx="2839465" cy="73840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314276" y="2358535"/>
            <a:ext cx="2839465" cy="69546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3850" indent="0">
              <a:buNone/>
              <a:defRPr sz="1415" b="1"/>
            </a:lvl2pPr>
            <a:lvl3pPr marL="647700" indent="0">
              <a:buNone/>
              <a:defRPr sz="1275" b="1"/>
            </a:lvl3pPr>
            <a:lvl4pPr marL="972185" indent="0">
              <a:buNone/>
              <a:defRPr sz="1135" b="1"/>
            </a:lvl4pPr>
            <a:lvl5pPr marL="1296035" indent="0">
              <a:buNone/>
              <a:defRPr sz="1135" b="1"/>
            </a:lvl5pPr>
            <a:lvl6pPr marL="1619885" indent="0">
              <a:buNone/>
              <a:defRPr sz="1135" b="1"/>
            </a:lvl6pPr>
            <a:lvl7pPr marL="1943735" indent="0">
              <a:buNone/>
              <a:defRPr sz="1135" b="1"/>
            </a:lvl7pPr>
            <a:lvl8pPr marL="2268220" indent="0">
              <a:buNone/>
              <a:defRPr sz="1135" b="1"/>
            </a:lvl8pPr>
            <a:lvl9pPr marL="2592070" indent="0">
              <a:buNone/>
              <a:defRPr sz="113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3314276" y="3114476"/>
            <a:ext cx="2839465" cy="73840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323362" y="2612530"/>
            <a:ext cx="2781360" cy="774083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3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3375213" y="2612530"/>
            <a:ext cx="2778236" cy="774083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3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323362" y="2503675"/>
            <a:ext cx="5830087" cy="799482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439756" y="1536071"/>
            <a:ext cx="554882" cy="844839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9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486000" y="1536071"/>
            <a:ext cx="4873394" cy="8448392"/>
          </a:xfrm>
        </p:spPr>
        <p:txBody>
          <a:bodyPr vert="eaVert" lIns="46800" tIns="46800" rIns="46800" bIns="46800"/>
          <a:lstStyle>
            <a:lvl1pPr marL="161925" indent="-161925">
              <a:spcAft>
                <a:spcPts val="1000"/>
              </a:spcAft>
              <a:defRPr spc="300"/>
            </a:lvl1pPr>
            <a:lvl2pPr marL="485775" indent="-161925">
              <a:defRPr spc="300"/>
            </a:lvl2pPr>
            <a:lvl3pPr marL="810260" indent="-161925">
              <a:defRPr spc="300"/>
            </a:lvl3pPr>
            <a:lvl4pPr marL="1134110" indent="-161925">
              <a:defRPr spc="300"/>
            </a:lvl4pPr>
            <a:lvl5pPr marL="1457960" indent="-1619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323362" y="1300217"/>
            <a:ext cx="5832000" cy="92103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637157" y="4027652"/>
            <a:ext cx="5208236" cy="185659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25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637157" y="5981002"/>
            <a:ext cx="5208236" cy="84665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7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  <p:custDataLst>
              <p:tags r:id="rId2"/>
            </p:custDataLst>
          </p:nvPr>
        </p:nvSpPr>
        <p:spPr>
          <a:xfrm>
            <a:off x="1058102" y="6464804"/>
            <a:ext cx="4129087" cy="128812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1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1058102" y="7752927"/>
            <a:ext cx="4129087" cy="145745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2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2385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2pPr>
            <a:lvl3pPr marL="64770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37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323362" y="2521818"/>
            <a:ext cx="2751449" cy="797668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3407740" y="2521818"/>
            <a:ext cx="2751449" cy="797668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323362" y="2358535"/>
            <a:ext cx="2839465" cy="69546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3850" indent="0">
              <a:buNone/>
              <a:defRPr sz="1415" b="1"/>
            </a:lvl2pPr>
            <a:lvl3pPr marL="647700" indent="0">
              <a:buNone/>
              <a:defRPr sz="1275" b="1"/>
            </a:lvl3pPr>
            <a:lvl4pPr marL="972185" indent="0">
              <a:buNone/>
              <a:defRPr sz="1135" b="1"/>
            </a:lvl4pPr>
            <a:lvl5pPr marL="1296035" indent="0">
              <a:buNone/>
              <a:defRPr sz="1135" b="1"/>
            </a:lvl5pPr>
            <a:lvl6pPr marL="1619885" indent="0">
              <a:buNone/>
              <a:defRPr sz="1135" b="1"/>
            </a:lvl6pPr>
            <a:lvl7pPr marL="1943735" indent="0">
              <a:buNone/>
              <a:defRPr sz="1135" b="1"/>
            </a:lvl7pPr>
            <a:lvl8pPr marL="2268220" indent="0">
              <a:buNone/>
              <a:defRPr sz="1135" b="1"/>
            </a:lvl8pPr>
            <a:lvl9pPr marL="2592070" indent="0">
              <a:buNone/>
              <a:defRPr sz="113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323362" y="3114476"/>
            <a:ext cx="2839465" cy="73840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314276" y="2358535"/>
            <a:ext cx="2839465" cy="69546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1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3850" indent="0">
              <a:buNone/>
              <a:defRPr sz="1415" b="1"/>
            </a:lvl2pPr>
            <a:lvl3pPr marL="647700" indent="0">
              <a:buNone/>
              <a:defRPr sz="1275" b="1"/>
            </a:lvl3pPr>
            <a:lvl4pPr marL="972185" indent="0">
              <a:buNone/>
              <a:defRPr sz="1135" b="1"/>
            </a:lvl4pPr>
            <a:lvl5pPr marL="1296035" indent="0">
              <a:buNone/>
              <a:defRPr sz="1135" b="1"/>
            </a:lvl5pPr>
            <a:lvl6pPr marL="1619885" indent="0">
              <a:buNone/>
              <a:defRPr sz="1135" b="1"/>
            </a:lvl6pPr>
            <a:lvl7pPr marL="1943735" indent="0">
              <a:buNone/>
              <a:defRPr sz="1135" b="1"/>
            </a:lvl7pPr>
            <a:lvl8pPr marL="2268220" indent="0">
              <a:buNone/>
              <a:defRPr sz="1135" b="1"/>
            </a:lvl8pPr>
            <a:lvl9pPr marL="2592070" indent="0">
              <a:buNone/>
              <a:defRPr sz="113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3314276" y="3114476"/>
            <a:ext cx="2839465" cy="73840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323362" y="1022032"/>
            <a:ext cx="5830087" cy="118531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323362" y="2612530"/>
            <a:ext cx="2781360" cy="774083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3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3375213" y="2612530"/>
            <a:ext cx="2778236" cy="774083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3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439756" y="1536071"/>
            <a:ext cx="554882" cy="8448392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9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486000" y="1536071"/>
            <a:ext cx="4873394" cy="8448392"/>
          </a:xfrm>
        </p:spPr>
        <p:txBody>
          <a:bodyPr vert="eaVert" lIns="46800" tIns="46800" rIns="46800" bIns="46800"/>
          <a:lstStyle>
            <a:lvl1pPr marL="161925" indent="-161925">
              <a:spcAft>
                <a:spcPts val="1000"/>
              </a:spcAft>
              <a:defRPr spc="300"/>
            </a:lvl1pPr>
            <a:lvl2pPr marL="485775" indent="-161925">
              <a:defRPr spc="300"/>
            </a:lvl2pPr>
            <a:lvl3pPr marL="810260" indent="-161925">
              <a:defRPr spc="300"/>
            </a:lvl3pPr>
            <a:lvl4pPr marL="1134110" indent="-161925">
              <a:defRPr spc="300"/>
            </a:lvl4pPr>
            <a:lvl5pPr marL="1457960" indent="-1619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2.png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2"/>
            </p:custDataLst>
          </p:nvPr>
        </p:nvSpPr>
        <p:spPr>
          <a:xfrm>
            <a:off x="323362" y="1022032"/>
            <a:ext cx="5830087" cy="118531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13"/>
            </p:custDataLst>
          </p:nvPr>
        </p:nvSpPr>
        <p:spPr>
          <a:xfrm>
            <a:off x="323362" y="2503675"/>
            <a:ext cx="5830087" cy="799482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325276" y="10607358"/>
            <a:ext cx="1435039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2187638" y="10607358"/>
            <a:ext cx="2104724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4718410" y="10607358"/>
            <a:ext cx="1435039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E:/2025/2026.04.25-26  23th NCCC &amp; AOGIN 2026/2.26-28延展/13-电子壁报9-16 拷贝.jpg13-电子壁报9-16 拷贝"/>
          <p:cNvPicPr>
            <a:picLocks noChangeAspect="1"/>
          </p:cNvPicPr>
          <p:nvPr userDrawn="1"/>
        </p:nvPicPr>
        <p:blipFill>
          <a:blip r:embed="rId17"/>
          <a:srcRect l="1" r="1"/>
          <a:stretch>
            <a:fillRect/>
          </a:stretch>
        </p:blipFill>
        <p:spPr>
          <a:xfrm>
            <a:off x="0" y="600"/>
            <a:ext cx="6480000" cy="1151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47700" rtl="0" eaLnBrk="1" fontAlgn="auto" latinLnBrk="0" hangingPunct="1">
        <a:lnSpc>
          <a:spcPct val="100000"/>
        </a:lnSpc>
        <a:spcBef>
          <a:spcPct val="0"/>
        </a:spcBef>
        <a:buNone/>
        <a:defRPr sz="255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161925" indent="-161925" algn="l" defTabSz="6477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85775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140460" algn="l"/>
          <a:tab pos="1140460" algn="l"/>
          <a:tab pos="1140460" algn="l"/>
          <a:tab pos="1140460" algn="l"/>
        </a:tabLst>
        <a:defRPr sz="11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1026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1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13411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45796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781810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0629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3014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5399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218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988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373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822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9207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2"/>
            </p:custDataLst>
          </p:nvPr>
        </p:nvSpPr>
        <p:spPr>
          <a:xfrm>
            <a:off x="323362" y="1022032"/>
            <a:ext cx="5830087" cy="118531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13"/>
            </p:custDataLst>
          </p:nvPr>
        </p:nvSpPr>
        <p:spPr>
          <a:xfrm>
            <a:off x="323362" y="2503675"/>
            <a:ext cx="5830087" cy="799482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325276" y="10607358"/>
            <a:ext cx="1435039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2187638" y="10607358"/>
            <a:ext cx="2104724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4718410" y="10607358"/>
            <a:ext cx="1435039" cy="53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6480000" cy="1151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7700" rtl="0" eaLnBrk="1" fontAlgn="auto" latinLnBrk="0" hangingPunct="1">
        <a:lnSpc>
          <a:spcPct val="100000"/>
        </a:lnSpc>
        <a:spcBef>
          <a:spcPct val="0"/>
        </a:spcBef>
        <a:buNone/>
        <a:defRPr sz="255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161925" indent="-161925" algn="l" defTabSz="6477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2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485775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140460" algn="l"/>
          <a:tab pos="1140460" algn="l"/>
          <a:tab pos="1140460" algn="l"/>
          <a:tab pos="1140460" algn="l"/>
        </a:tabLst>
        <a:defRPr sz="11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1026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1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13411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457960" indent="-161925" algn="l" defTabSz="6477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9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781810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0629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3014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753995" indent="-161925" algn="l" defTabSz="64770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7218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1988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43735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6822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92070" algn="l" defTabSz="647700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30954" y="1741109"/>
            <a:ext cx="4275377" cy="922752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AU" altLang="en-US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Title: xxxxxxxxxxxxxxxxxx</a:t>
            </a:r>
            <a:endParaRPr lang="en-AU" altLang="en-US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24354" y="2672861"/>
            <a:ext cx="4288577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AU" altLang="en-US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Authors: xxxxx</a:t>
            </a:r>
            <a:r>
              <a:rPr lang="en-US" altLang="zh-CN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1,</a:t>
            </a:r>
            <a:r>
              <a:rPr lang="en-AU" altLang="en-US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xxxxxx</a:t>
            </a:r>
            <a:r>
              <a:rPr lang="en-US" altLang="zh-CN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2, </a:t>
            </a:r>
            <a:r>
              <a:rPr lang="en-AU" altLang="en-US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Xxxxx</a:t>
            </a:r>
            <a:r>
              <a:rPr lang="en-US" altLang="zh-CN" sz="1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endParaRPr lang="en-US" altLang="zh-CN" sz="1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" name="同侧圆角矩形 9"/>
          <p:cNvSpPr/>
          <p:nvPr/>
        </p:nvSpPr>
        <p:spPr>
          <a:xfrm>
            <a:off x="327025" y="7928610"/>
            <a:ext cx="2728595" cy="269875"/>
          </a:xfrm>
          <a:prstGeom prst="round2SameRect">
            <a:avLst/>
          </a:prstGeom>
          <a:solidFill>
            <a:srgbClr val="3DB3E7"/>
          </a:solidFill>
          <a:ln>
            <a:solidFill>
              <a:srgbClr val="3DB3E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510" b="1">
                <a:latin typeface="Times New Roman" panose="02020603050405020304" charset="0"/>
                <a:cs typeface="Times New Roman" panose="02020603050405020304" charset="0"/>
              </a:rPr>
              <a:t>Conclusions</a:t>
            </a:r>
            <a:endParaRPr lang="en-US" altLang="zh-CN" sz="151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同侧圆角矩形 30"/>
          <p:cNvSpPr/>
          <p:nvPr>
            <p:custDataLst>
              <p:tags r:id="rId1"/>
            </p:custDataLst>
          </p:nvPr>
        </p:nvSpPr>
        <p:spPr>
          <a:xfrm>
            <a:off x="327025" y="4980305"/>
            <a:ext cx="2728595" cy="313690"/>
          </a:xfrm>
          <a:prstGeom prst="round2SameRect">
            <a:avLst/>
          </a:prstGeom>
          <a:solidFill>
            <a:srgbClr val="3DB3E7"/>
          </a:solidFill>
          <a:ln>
            <a:solidFill>
              <a:srgbClr val="3DB3E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51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151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"/>
            </p:custDataLst>
          </p:nvPr>
        </p:nvSpPr>
        <p:spPr>
          <a:xfrm>
            <a:off x="365125" y="5361305"/>
            <a:ext cx="2690495" cy="2369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FontTx/>
            </a:pPr>
            <a:endParaRPr lang="en-US" altLang="zh-CN" sz="7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8" name="同侧圆角矩形 37"/>
          <p:cNvSpPr/>
          <p:nvPr/>
        </p:nvSpPr>
        <p:spPr>
          <a:xfrm>
            <a:off x="3296285" y="4984115"/>
            <a:ext cx="2704465" cy="313690"/>
          </a:xfrm>
          <a:prstGeom prst="round2SameRect">
            <a:avLst/>
          </a:prstGeom>
          <a:solidFill>
            <a:srgbClr val="3DB3E7"/>
          </a:solidFill>
          <a:ln>
            <a:solidFill>
              <a:srgbClr val="3DB3E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510" b="1">
                <a:latin typeface="Times New Roman" panose="02020603050405020304" charset="0"/>
                <a:cs typeface="Times New Roman" panose="02020603050405020304" charset="0"/>
              </a:rPr>
              <a:t>Results</a:t>
            </a:r>
            <a:endParaRPr lang="en-US" altLang="zh-CN" sz="151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3364865" y="5361305"/>
            <a:ext cx="2636520" cy="4958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FontTx/>
            </a:pPr>
            <a:r>
              <a:rPr lang="en-AU" altLang="en-US" sz="7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xxxxxxxxx</a:t>
            </a:r>
            <a:r>
              <a:rPr lang="en-US" altLang="zh-CN" sz="7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7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354965" y="4004945"/>
            <a:ext cx="5645785" cy="852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FontTx/>
            </a:pPr>
            <a:r>
              <a:rPr lang="en-AU" altLang="en-US" sz="7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xxxxxxxx</a:t>
            </a:r>
            <a:endParaRPr lang="en-AU" altLang="en-US" sz="7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3" name="同侧圆角矩形 42"/>
          <p:cNvSpPr/>
          <p:nvPr>
            <p:custDataLst>
              <p:tags r:id="rId5"/>
            </p:custDataLst>
          </p:nvPr>
        </p:nvSpPr>
        <p:spPr>
          <a:xfrm>
            <a:off x="323850" y="3606165"/>
            <a:ext cx="5676900" cy="313690"/>
          </a:xfrm>
          <a:prstGeom prst="round2SameRect">
            <a:avLst/>
          </a:prstGeom>
          <a:solidFill>
            <a:srgbClr val="3DB3E7"/>
          </a:solidFill>
          <a:ln>
            <a:solidFill>
              <a:srgbClr val="3DB3E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510" b="1"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151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流程图: 合并 43"/>
          <p:cNvSpPr/>
          <p:nvPr/>
        </p:nvSpPr>
        <p:spPr>
          <a:xfrm rot="16200000">
            <a:off x="322580" y="4074795"/>
            <a:ext cx="85090" cy="76200"/>
          </a:xfrm>
          <a:prstGeom prst="flowChartMerge">
            <a:avLst/>
          </a:prstGeom>
          <a:solidFill>
            <a:srgbClr val="3DB3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0"/>
          </a:p>
        </p:txBody>
      </p:sp>
      <p:sp>
        <p:nvSpPr>
          <p:cNvPr id="45" name="文本框 44"/>
          <p:cNvSpPr txBox="1"/>
          <p:nvPr/>
        </p:nvSpPr>
        <p:spPr>
          <a:xfrm>
            <a:off x="1123454" y="3038098"/>
            <a:ext cx="4290377" cy="205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50" i="1">
                <a:solidFill>
                  <a:schemeClr val="tx1"/>
                </a:solidFill>
                <a:latin typeface="Times New Roman Italic" charset="0"/>
                <a:ea typeface="微软雅黑" panose="020B0503020204020204" charset="-122"/>
                <a:cs typeface="Times New Roman Italic" charset="0"/>
              </a:rPr>
              <a:t>1.</a:t>
            </a:r>
            <a:r>
              <a:rPr lang="en-AU" altLang="en-US" sz="750" i="1">
                <a:solidFill>
                  <a:schemeClr val="tx1"/>
                </a:solidFill>
                <a:latin typeface="Times New Roman Italic" charset="0"/>
                <a:ea typeface="微软雅黑" panose="020B0503020204020204" charset="-122"/>
                <a:cs typeface="Times New Roman Italic" charset="0"/>
              </a:rPr>
              <a:t>Organization 1</a:t>
            </a:r>
            <a:r>
              <a:rPr lang="en-US" altLang="zh-CN" sz="750" i="1">
                <a:solidFill>
                  <a:schemeClr val="tx1"/>
                </a:solidFill>
                <a:latin typeface="Times New Roman Italic" charset="0"/>
                <a:ea typeface="微软雅黑" panose="020B0503020204020204" charset="-122"/>
                <a:cs typeface="Times New Roman Italic" charset="0"/>
              </a:rPr>
              <a:t>; 2.  </a:t>
            </a:r>
            <a:r>
              <a:rPr lang="en-AU" altLang="en-US" sz="750" i="1">
                <a:solidFill>
                  <a:schemeClr val="tx1"/>
                </a:solidFill>
                <a:latin typeface="Times New Roman Italic" charset="0"/>
                <a:ea typeface="微软雅黑" panose="020B0503020204020204" charset="-122"/>
                <a:cs typeface="Times New Roman Italic" charset="0"/>
              </a:rPr>
              <a:t>Organization 2</a:t>
            </a:r>
            <a:endParaRPr lang="en-AU" altLang="en-US" sz="750" i="1">
              <a:solidFill>
                <a:schemeClr val="tx1"/>
              </a:solidFill>
              <a:latin typeface="Times New Roman Italic" charset="0"/>
              <a:ea typeface="微软雅黑" panose="020B0503020204020204" charset="-122"/>
              <a:cs typeface="Times New Roman Italic" charset="0"/>
            </a:endParaRPr>
          </a:p>
        </p:txBody>
      </p:sp>
      <p:sp>
        <p:nvSpPr>
          <p:cNvPr id="2" name="流程图: 合并 1"/>
          <p:cNvSpPr/>
          <p:nvPr/>
        </p:nvSpPr>
        <p:spPr>
          <a:xfrm rot="16200000">
            <a:off x="322580" y="5421630"/>
            <a:ext cx="85090" cy="76200"/>
          </a:xfrm>
          <a:prstGeom prst="flowChartMerge">
            <a:avLst/>
          </a:prstGeom>
          <a:solidFill>
            <a:srgbClr val="3DB3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0"/>
          </a:p>
        </p:txBody>
      </p:sp>
      <p:sp>
        <p:nvSpPr>
          <p:cNvPr id="4" name="流程图: 合并 3"/>
          <p:cNvSpPr/>
          <p:nvPr>
            <p:custDataLst>
              <p:tags r:id="rId6"/>
            </p:custDataLst>
          </p:nvPr>
        </p:nvSpPr>
        <p:spPr>
          <a:xfrm rot="16200000">
            <a:off x="3322320" y="5429250"/>
            <a:ext cx="85090" cy="76200"/>
          </a:xfrm>
          <a:prstGeom prst="flowChartMerge">
            <a:avLst/>
          </a:prstGeom>
          <a:solidFill>
            <a:srgbClr val="3DB3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0"/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365125" y="8261350"/>
            <a:ext cx="2691130" cy="2369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FontTx/>
            </a:pPr>
            <a:r>
              <a:rPr lang="en-AU" altLang="en-US" sz="7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xxxxxxxxxxx</a:t>
            </a:r>
            <a:endParaRPr lang="en-AU" altLang="en-US" sz="7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流程图: 合并 6"/>
          <p:cNvSpPr/>
          <p:nvPr/>
        </p:nvSpPr>
        <p:spPr>
          <a:xfrm rot="16200000">
            <a:off x="322580" y="8321675"/>
            <a:ext cx="85090" cy="76200"/>
          </a:xfrm>
          <a:prstGeom prst="flowChartMerge">
            <a:avLst/>
          </a:prstGeom>
          <a:solidFill>
            <a:srgbClr val="3DB3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0"/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4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5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6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7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8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29.xml><?xml version="1.0" encoding="utf-8"?>
<p:tagLst xmlns:p="http://schemas.openxmlformats.org/presentationml/2006/main">
  <p:tag name="KSO_WM_DIAGRAM_VIRTUALLY_FRAME" val="{&quot;height&quot;:879.8,&quot;left&quot;:0,&quot;top&quot;:204.45,&quot;width&quot;:511.5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3&quot;:[20481725,20481865,19951230,20481778,20481693,4646982,20482073,19972061,4364915,20025429,20242013,20174681,20042469,4364924,4364884,4364950,4364903,4364907,4364883],&quot;19&quot;:[20348571],&quot;65&quot;:[20205081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演示</Application>
  <PresentationFormat>宽屏</PresentationFormat>
  <Paragraphs>20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微软雅黑</vt:lpstr>
      <vt:lpstr>Times New Roman Italic</vt:lpstr>
      <vt:lpstr>苹方-简</vt:lpstr>
      <vt:lpstr>Segoe Print</vt:lpstr>
      <vt:lpstr>Arial Unicode MS</vt:lpstr>
      <vt:lpstr>WPS</vt:lpstr>
      <vt:lpstr>1_WPS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Shangying Hu</cp:lastModifiedBy>
  <cp:revision>189</cp:revision>
  <dcterms:created xsi:type="dcterms:W3CDTF">1900-01-01T00:00:00Z</dcterms:created>
  <dcterms:modified xsi:type="dcterms:W3CDTF">2026-03-27T15:04:47Z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84425966F6D64DBC92E325E655D90983_13</vt:lpwstr>
  </property>
</Properties>
</file>